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59" r:id="rId5"/>
    <p:sldId id="260" r:id="rId6"/>
    <p:sldId id="267" r:id="rId7"/>
    <p:sldId id="261" r:id="rId8"/>
    <p:sldId id="268" r:id="rId9"/>
    <p:sldId id="262" r:id="rId10"/>
    <p:sldId id="263" r:id="rId11"/>
    <p:sldId id="265" r:id="rId12"/>
    <p:sldId id="271" r:id="rId13"/>
    <p:sldId id="272" r:id="rId14"/>
    <p:sldId id="266" r:id="rId15"/>
    <p:sldId id="264" r:id="rId16"/>
    <p:sldId id="269" r:id="rId17"/>
    <p:sldId id="25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6" autoAdjust="0"/>
    <p:restoredTop sz="94660"/>
  </p:normalViewPr>
  <p:slideViewPr>
    <p:cSldViewPr snapToGrid="0">
      <p:cViewPr varScale="1">
        <p:scale>
          <a:sx n="55" d="100"/>
          <a:sy n="55" d="100"/>
        </p:scale>
        <p:origin x="605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69D96-4E19-4509-A00D-D9D713421A9C}" type="datetimeFigureOut">
              <a:rPr lang="en-US" smtClean="0"/>
              <a:t>02/02/2016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6FDF-1C7D-4494-8BEA-78F857A24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225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69D96-4E19-4509-A00D-D9D713421A9C}" type="datetimeFigureOut">
              <a:rPr lang="en-US" smtClean="0"/>
              <a:t>02/02/2016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6FDF-1C7D-4494-8BEA-78F857A24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351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69D96-4E19-4509-A00D-D9D713421A9C}" type="datetimeFigureOut">
              <a:rPr lang="en-US" smtClean="0"/>
              <a:t>02/02/2016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6FDF-1C7D-4494-8BEA-78F857A24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437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69D96-4E19-4509-A00D-D9D713421A9C}" type="datetimeFigureOut">
              <a:rPr lang="en-US" smtClean="0"/>
              <a:t>02/02/2016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6FDF-1C7D-4494-8BEA-78F857A24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13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69D96-4E19-4509-A00D-D9D713421A9C}" type="datetimeFigureOut">
              <a:rPr lang="en-US" smtClean="0"/>
              <a:t>02/02/2016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6FDF-1C7D-4494-8BEA-78F857A24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888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69D96-4E19-4509-A00D-D9D713421A9C}" type="datetimeFigureOut">
              <a:rPr lang="en-US" smtClean="0"/>
              <a:t>02/02/2016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6FDF-1C7D-4494-8BEA-78F857A24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882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69D96-4E19-4509-A00D-D9D713421A9C}" type="datetimeFigureOut">
              <a:rPr lang="en-US" smtClean="0"/>
              <a:t>02/02/2016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6FDF-1C7D-4494-8BEA-78F857A24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0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69D96-4E19-4509-A00D-D9D713421A9C}" type="datetimeFigureOut">
              <a:rPr lang="en-US" smtClean="0"/>
              <a:t>02/02/2016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6FDF-1C7D-4494-8BEA-78F857A24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032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69D96-4E19-4509-A00D-D9D713421A9C}" type="datetimeFigureOut">
              <a:rPr lang="en-US" smtClean="0"/>
              <a:t>02/02/2016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6FDF-1C7D-4494-8BEA-78F857A24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350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69D96-4E19-4509-A00D-D9D713421A9C}" type="datetimeFigureOut">
              <a:rPr lang="en-US" smtClean="0"/>
              <a:t>02/02/2016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6FDF-1C7D-4494-8BEA-78F857A24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66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69D96-4E19-4509-A00D-D9D713421A9C}" type="datetimeFigureOut">
              <a:rPr lang="en-US" smtClean="0"/>
              <a:t>02/02/2016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6FDF-1C7D-4494-8BEA-78F857A24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472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69D96-4E19-4509-A00D-D9D713421A9C}" type="datetimeFigureOut">
              <a:rPr lang="en-US" smtClean="0"/>
              <a:t>02/02/2016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D6FDF-1C7D-4494-8BEA-78F857A24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485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24256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Essential Question:  How was the United States affected by World War II?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785104"/>
            <a:ext cx="9144000" cy="107289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 smtClean="0"/>
              <a:t>World War II</a:t>
            </a:r>
          </a:p>
          <a:p>
            <a:r>
              <a:rPr lang="en-US" dirty="0" smtClean="0"/>
              <a:t>SS.912.A.6.1 Examine the causes, course, and consequences of World War II on the United States and the world.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758" y="3943866"/>
            <a:ext cx="3598751" cy="2247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545" y="704130"/>
            <a:ext cx="4732297" cy="30118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900" y="704131"/>
            <a:ext cx="4586859" cy="301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373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do…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Talk with your partner(s):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How did atomic weapons impact World War II?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8003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Ringer (2-3 minutes) revisited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Which of the following shows the correct sequence of events in World War II?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dirty="0" smtClean="0"/>
              <a:t>Pearl Harbor; D-Day; VE Day; VJ Day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dirty="0" smtClean="0"/>
              <a:t>Pear Harbor; VJ Day; D-Day; VE Day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dirty="0" smtClean="0"/>
              <a:t>D-Day; VE Day; Pearl Harbor; VJ Day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dirty="0" smtClean="0"/>
              <a:t>D-Day; VJ Day; Pearl Harbor; VE Day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2. How did the methods of warfare in World War II differ from World War I?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Troops, tanks, and airplanes were coordinated for quick movement.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Soldiers spent most of their time in trench warfare to avoid machine gunfire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German submarines frequently attacked British and American shipping.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Women fought due to a shortage of manpower.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85546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Ringer (2-3 minutes) revisited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Which of the following shows the correct sequence of events in World War II?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dirty="0" smtClean="0"/>
              <a:t>Pearl Harbor; D-Day; VE Day; VJ Day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dirty="0" smtClean="0"/>
              <a:t>Pear Harbor; VJ Day; D-Day; VE Day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u="sng" dirty="0" smtClean="0">
                <a:solidFill>
                  <a:srgbClr val="FF0000"/>
                </a:solidFill>
              </a:rPr>
              <a:t>D-Day; VE Day; Pearl Harbor; VJ Day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dirty="0" smtClean="0"/>
              <a:t>D-Day; VJ Day; Pearl Harbor; VE Day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2. How did the methods of warfare in World War II differ from World War I?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Troops, tanks, and airplanes were coordinated for quick movement.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Soldiers spent most of their time in trench warfare to avoid machine gunfire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German submarines frequently attacked British and American shipping.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Women fought due to a shortage of manpower.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05243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Ringer (2-3 minutes) revisited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Which of the following shows the correct sequence of events in World War II?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dirty="0" smtClean="0"/>
              <a:t>Pearl Harbor; D-Day; VE Day; VJ Day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dirty="0" smtClean="0"/>
              <a:t>Pear Harbor; VJ Day; D-Day; VE Day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u="sng" dirty="0" smtClean="0">
                <a:solidFill>
                  <a:srgbClr val="FF0000"/>
                </a:solidFill>
              </a:rPr>
              <a:t>D-Day; VE Day; Pearl Harbor; VJ Day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dirty="0" smtClean="0"/>
              <a:t>D-Day; VJ Day; Pearl Harbor; VE Day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2. How did the methods of warfare in World War II differ from World War I?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u="sng" dirty="0" smtClean="0">
                <a:solidFill>
                  <a:srgbClr val="FF0000"/>
                </a:solidFill>
              </a:rPr>
              <a:t>Troops, tanks, and airplanes were coordinated for quick movement.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Soldiers spent most of their time in trench warfare to avoid machine gunfire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German submarines frequently attacked British and American shipping.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Women fought due to a shortage of manpower.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32396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do…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Which of the following is an action that matches the United States philosophy at the beginning of World War II?</a:t>
            </a:r>
          </a:p>
          <a:p>
            <a:pPr marL="971550" lvl="1" indent="-514350">
              <a:buAutoNum type="alphaUcPeriod"/>
            </a:pPr>
            <a:r>
              <a:rPr lang="en-US" dirty="0" smtClean="0"/>
              <a:t>Cash and Carry Act</a:t>
            </a:r>
          </a:p>
          <a:p>
            <a:pPr marL="971550" lvl="1" indent="-514350">
              <a:buAutoNum type="alphaUcPeriod"/>
            </a:pPr>
            <a:r>
              <a:rPr lang="en-US" dirty="0" smtClean="0"/>
              <a:t>Isolationism</a:t>
            </a:r>
          </a:p>
          <a:p>
            <a:pPr marL="971550" lvl="1" indent="-514350">
              <a:buAutoNum type="alphaUcPeriod"/>
            </a:pPr>
            <a:r>
              <a:rPr lang="en-US" dirty="0" smtClean="0"/>
              <a:t>Big Stick Policy</a:t>
            </a:r>
          </a:p>
          <a:p>
            <a:pPr marL="971550" lvl="1" indent="-514350">
              <a:buAutoNum type="alphaUcPeriod"/>
            </a:pPr>
            <a:r>
              <a:rPr lang="en-US" dirty="0" smtClean="0"/>
              <a:t>Joining the League of Nations</a:t>
            </a:r>
          </a:p>
          <a:p>
            <a:pPr marL="971550" lvl="1" indent="-514350">
              <a:buFont typeface="+mj-lt"/>
              <a:buAutoNum type="alphaUcPeriod"/>
            </a:pPr>
            <a:endParaRPr lang="en-US" dirty="0"/>
          </a:p>
          <a:p>
            <a:pPr marL="514350" indent="-514350">
              <a:buAutoNum type="arabicPeriod"/>
            </a:pPr>
            <a:r>
              <a:rPr lang="en-US" dirty="0" smtClean="0"/>
              <a:t>How was the use of atomic weapons justified by the United States in World War II?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It would end the war quickly. 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Germany would see the ramifications and surrender.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It was justifiable retaliation for the attack on Pearl Harbor.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America wanted to see how it would affect human test subjects.</a:t>
            </a:r>
          </a:p>
          <a:p>
            <a:pPr marL="971550" lvl="1" indent="-514350">
              <a:buFont typeface="+mj-lt"/>
              <a:buAutoNum type="alphaUcPeriod"/>
            </a:pPr>
            <a:endParaRPr lang="en-US" dirty="0" smtClean="0"/>
          </a:p>
          <a:p>
            <a:pPr marL="971550" lvl="1" indent="-514350">
              <a:buFont typeface="+mj-lt"/>
              <a:buAutoNum type="alphaUcPeriod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525141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Exit Slip: Answer the following question in your Interactive Notebook/My </a:t>
            </a:r>
            <a:r>
              <a:rPr lang="en-US" smtClean="0"/>
              <a:t>Evidence Journal.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Was the use of the atomic bomb in World War II justified?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How was the United </a:t>
            </a:r>
            <a:r>
              <a:rPr lang="en-US" smtClean="0"/>
              <a:t>States affected by World War II?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8692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347" y="365125"/>
            <a:ext cx="8345981" cy="5811838"/>
          </a:xfrm>
        </p:spPr>
      </p:pic>
      <p:sp>
        <p:nvSpPr>
          <p:cNvPr id="3" name="TextBox 2"/>
          <p:cNvSpPr txBox="1"/>
          <p:nvPr/>
        </p:nvSpPr>
        <p:spPr>
          <a:xfrm>
            <a:off x="838200" y="6176963"/>
            <a:ext cx="10610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Student Application Activity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5667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85700"/>
            <a:ext cx="9707880" cy="6552819"/>
          </a:xfrm>
        </p:spPr>
      </p:pic>
    </p:spTree>
    <p:extLst>
      <p:ext uri="{BB962C8B-B14F-4D97-AF65-F5344CB8AC3E}">
        <p14:creationId xmlns:p14="http://schemas.microsoft.com/office/powerpoint/2010/main" val="704742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Ringer (2-3 minutes)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Which of the following shows the correct sequence of events in World War II?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dirty="0" smtClean="0"/>
              <a:t>Pearl Harbor; D-Day; VE Day; VJ Day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dirty="0" smtClean="0"/>
              <a:t>Pear Harbor;  VJ Day; D-Day; VE Day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dirty="0" smtClean="0"/>
              <a:t>D-Day; VE Day; Pearl Harbor; VJ Day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dirty="0" smtClean="0"/>
              <a:t>D-Day; VJ Day; Pearl Harbor; VE Day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2. How did the methods of warfare in World War II differ from World War I?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Troops, tanks, and airplanes were coordinated for quick movement.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Soldiers spent most of their time in trench warfare to avoid machine gunfire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German submarines frequently attacked British and American shipping.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Women fought due to a shortage of manpower.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28807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95064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Appeasement!</a:t>
            </a:r>
            <a:endParaRPr lang="en-US" sz="4800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84" y="1260189"/>
            <a:ext cx="6127369" cy="514124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5569" y="0"/>
            <a:ext cx="5073963" cy="6401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486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do… The Beginning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Hitler and the Nazis came to power in Germany and began a series of aggressive acts that the League of Nations and Western Allies failed to stop.  </a:t>
            </a:r>
          </a:p>
          <a:p>
            <a:pPr lvl="1"/>
            <a:r>
              <a:rPr lang="en-US" dirty="0" smtClean="0"/>
              <a:t>France &amp; Britain declare war on Germany after the German invasion of Poland. (following a series of attempts to appease Hitler. Basically letting him take over what he wanted.)</a:t>
            </a:r>
          </a:p>
          <a:p>
            <a:pPr lvl="1"/>
            <a:r>
              <a:rPr lang="en-US" dirty="0" smtClean="0"/>
              <a:t>By summer 1940 Germany defeats France and occupies most of Europe</a:t>
            </a:r>
          </a:p>
        </p:txBody>
      </p:sp>
    </p:spTree>
    <p:extLst>
      <p:ext uri="{BB962C8B-B14F-4D97-AF65-F5344CB8AC3E}">
        <p14:creationId xmlns:p14="http://schemas.microsoft.com/office/powerpoint/2010/main" val="1882638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do…American Isolationism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America is determined to keep out of the war. (</a:t>
            </a:r>
            <a:r>
              <a:rPr lang="en-US" b="1" dirty="0" smtClean="0"/>
              <a:t>Isolationism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Neutrality Act of 1937:  Americans can sell non-military goods to countries at war. (</a:t>
            </a:r>
            <a:r>
              <a:rPr lang="en-US" b="1" dirty="0" smtClean="0"/>
              <a:t>Cash &amp; Carry) </a:t>
            </a:r>
            <a:r>
              <a:rPr lang="en-US" dirty="0" smtClean="0"/>
              <a:t>Eventually expands to selling weapons as well in 1939. (Allows the US to remain neutral  but also help former allies.)</a:t>
            </a:r>
          </a:p>
          <a:p>
            <a:pPr marL="0" indent="0">
              <a:buNone/>
            </a:pPr>
            <a:r>
              <a:rPr lang="en-US" b="1" dirty="0" smtClean="0"/>
              <a:t>Lend Lease Act 1941</a:t>
            </a:r>
            <a:r>
              <a:rPr lang="en-US" dirty="0" smtClean="0"/>
              <a:t>: America supplies Britain with weapons to be repaid after the war is over.</a:t>
            </a:r>
          </a:p>
          <a:p>
            <a:pPr marL="0" indent="0">
              <a:buNone/>
            </a:pPr>
            <a:r>
              <a:rPr lang="en-US" dirty="0" smtClean="0"/>
              <a:t>Still determined to remain neutral!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07226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do..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Talk with your partner(s):</a:t>
            </a:r>
          </a:p>
          <a:p>
            <a:pPr lvl="1"/>
            <a:r>
              <a:rPr lang="en-US" dirty="0" smtClean="0"/>
              <a:t>Why do you think American’s wanted to remain neutral?</a:t>
            </a:r>
            <a:endParaRPr lang="en-US" dirty="0"/>
          </a:p>
          <a:p>
            <a:pPr lvl="1"/>
            <a:r>
              <a:rPr lang="en-US" dirty="0" smtClean="0"/>
              <a:t>How did the United States try to pursue isolationism/neutrality?</a:t>
            </a:r>
          </a:p>
          <a:p>
            <a:pPr lvl="1"/>
            <a:r>
              <a:rPr lang="en-US" dirty="0" smtClean="0"/>
              <a:t>How might the war have been different if America had entered the war earlier?</a:t>
            </a:r>
          </a:p>
          <a:p>
            <a:pPr lvl="1"/>
            <a:r>
              <a:rPr lang="en-US" dirty="0" smtClean="0"/>
              <a:t>How did America help their former allies while trying to remain neutral?</a:t>
            </a:r>
            <a:r>
              <a:rPr lang="en-US" dirty="0"/>
              <a:t> Was America ever truly neutral?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921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92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 do… America Enters the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84376"/>
            <a:ext cx="10515600" cy="587362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December 7 1941: </a:t>
            </a:r>
          </a:p>
          <a:p>
            <a:pPr marL="0" indent="0">
              <a:buNone/>
            </a:pPr>
            <a:r>
              <a:rPr lang="en-US" dirty="0" smtClean="0"/>
              <a:t>Japan launches a surprise attack on American fleet/base in </a:t>
            </a:r>
            <a:r>
              <a:rPr lang="en-US" b="1" dirty="0" smtClean="0"/>
              <a:t>Pearl Harbor, </a:t>
            </a:r>
            <a:r>
              <a:rPr lang="en-US" dirty="0" smtClean="0"/>
              <a:t>Hawaii.  Germany and Italy also declare war on the United States.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United States enters the war!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First focused on Germany:  D-Day June 6, 1944 Invasion of France by Britain and American troops. By May 1945 Germany’s military leaders had surrendered to the Allies </a:t>
            </a:r>
            <a:r>
              <a:rPr lang="en-US" b="1" dirty="0" smtClean="0"/>
              <a:t>VE Day </a:t>
            </a:r>
            <a:r>
              <a:rPr lang="en-US" dirty="0" smtClean="0"/>
              <a:t>(</a:t>
            </a:r>
            <a:r>
              <a:rPr lang="en-US" b="1" dirty="0" smtClean="0"/>
              <a:t>Victory in Europe</a:t>
            </a:r>
            <a:r>
              <a:rPr lang="en-US" dirty="0" smtClean="0"/>
              <a:t>) May 7-8, 1945.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872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do…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Talk with your partner(s):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How did the events of December 7, 1941 impact the war?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522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do… America at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America then turned their attention on ending the war with Japan.</a:t>
            </a:r>
          </a:p>
          <a:p>
            <a:pPr marL="0" indent="0">
              <a:buNone/>
            </a:pPr>
            <a:r>
              <a:rPr lang="en-US" dirty="0" smtClean="0"/>
              <a:t>Experimenting with </a:t>
            </a:r>
            <a:r>
              <a:rPr lang="en-US" b="1" dirty="0" smtClean="0"/>
              <a:t>atomic bombs </a:t>
            </a:r>
            <a:r>
              <a:rPr lang="en-US" dirty="0" smtClean="0"/>
              <a:t>with the “</a:t>
            </a:r>
            <a:r>
              <a:rPr lang="en-US" b="1" dirty="0" smtClean="0"/>
              <a:t>Manhattan Project</a:t>
            </a:r>
            <a:r>
              <a:rPr lang="en-US" dirty="0" smtClean="0"/>
              <a:t>” since Pearl Harbor had been bombed.</a:t>
            </a:r>
          </a:p>
          <a:p>
            <a:pPr marL="0" indent="0">
              <a:buNone/>
            </a:pPr>
            <a:r>
              <a:rPr lang="en-US" dirty="0" smtClean="0"/>
              <a:t>August 1945</a:t>
            </a:r>
          </a:p>
          <a:p>
            <a:pPr marL="0" indent="0">
              <a:buNone/>
            </a:pPr>
            <a:r>
              <a:rPr lang="en-US" dirty="0" smtClean="0"/>
              <a:t>	- Dropped bombs on </a:t>
            </a:r>
            <a:r>
              <a:rPr lang="en-US" b="1" dirty="0" smtClean="0"/>
              <a:t>Hiroshima</a:t>
            </a:r>
            <a:r>
              <a:rPr lang="en-US" dirty="0" smtClean="0"/>
              <a:t> and </a:t>
            </a:r>
            <a:r>
              <a:rPr lang="en-US" b="1" dirty="0" smtClean="0"/>
              <a:t>Nagasaki</a:t>
            </a:r>
            <a:r>
              <a:rPr lang="en-US" dirty="0" smtClean="0"/>
              <a:t> (3 days later).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(Both were centers of military production.)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As many as 100,000 people in each city were killed.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Japan surrendered! </a:t>
            </a:r>
            <a:r>
              <a:rPr lang="en-US" b="1" dirty="0" smtClean="0"/>
              <a:t>V-J Day </a:t>
            </a:r>
            <a:r>
              <a:rPr lang="en-US" dirty="0" smtClean="0"/>
              <a:t>(</a:t>
            </a:r>
            <a:r>
              <a:rPr lang="en-US" b="1" dirty="0" smtClean="0"/>
              <a:t>Victory over Japan Day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811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1047</Words>
  <Application>Microsoft Office PowerPoint</Application>
  <PresentationFormat>Widescreen</PresentationFormat>
  <Paragraphs>114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Essential Question:  How was the United States affected by World War II?</vt:lpstr>
      <vt:lpstr>Bell Ringer (2-3 minutes)</vt:lpstr>
      <vt:lpstr>Appeasement!</vt:lpstr>
      <vt:lpstr>I do… The Beginning</vt:lpstr>
      <vt:lpstr>I do…American Isolationism</vt:lpstr>
      <vt:lpstr>We do..</vt:lpstr>
      <vt:lpstr>I do… America Enters the War</vt:lpstr>
      <vt:lpstr>We do…</vt:lpstr>
      <vt:lpstr>I do… America at War</vt:lpstr>
      <vt:lpstr>We do…</vt:lpstr>
      <vt:lpstr>Bell Ringer (2-3 minutes) revisited</vt:lpstr>
      <vt:lpstr>Bell Ringer (2-3 minutes) revisited</vt:lpstr>
      <vt:lpstr>Bell Ringer (2-3 minutes) revisited</vt:lpstr>
      <vt:lpstr>You do…</vt:lpstr>
      <vt:lpstr>Exit Slip: Answer the following question in your Interactive Notebook/My Evidence Journal.</vt:lpstr>
      <vt:lpstr>PowerPoint Presentation</vt:lpstr>
      <vt:lpstr>PowerPoint Presentation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War II</dc:title>
  <dc:creator>Rodgers, Matthew J.</dc:creator>
  <cp:lastModifiedBy>Sacerdote, Kevin R.</cp:lastModifiedBy>
  <cp:revision>19</cp:revision>
  <dcterms:created xsi:type="dcterms:W3CDTF">2015-12-21T20:39:01Z</dcterms:created>
  <dcterms:modified xsi:type="dcterms:W3CDTF">2016-02-02T12:53:59Z</dcterms:modified>
</cp:coreProperties>
</file>